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6F0"/>
    <a:srgbClr val="F9DFEC"/>
    <a:srgbClr val="F3D1EF"/>
    <a:srgbClr val="F1C7EC"/>
    <a:srgbClr val="D557C6"/>
    <a:srgbClr val="CE3ABC"/>
    <a:srgbClr val="F8E4F5"/>
    <a:srgbClr val="F5D7F1"/>
    <a:srgbClr val="701A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26DF4E-D052-48EB-80F6-ECE528A6CB28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1AE2E54-6E94-464F-8F5E-44D02ED17CF4}">
      <dgm:prSet phldrT="[Text]"/>
      <dgm:spPr/>
      <dgm:t>
        <a:bodyPr/>
        <a:lstStyle/>
        <a:p>
          <a:r>
            <a:rPr lang="nl-NL"/>
            <a:t> </a:t>
          </a:r>
          <a:endParaRPr lang="en-GB" dirty="0"/>
        </a:p>
      </dgm:t>
    </dgm:pt>
    <dgm:pt modelId="{2B95D75B-FB11-4993-9AB0-2DC70C0BA219}" type="parTrans" cxnId="{017A68CC-0993-462C-884E-1E4C91626E4A}">
      <dgm:prSet/>
      <dgm:spPr/>
      <dgm:t>
        <a:bodyPr/>
        <a:lstStyle/>
        <a:p>
          <a:endParaRPr lang="en-GB"/>
        </a:p>
      </dgm:t>
    </dgm:pt>
    <dgm:pt modelId="{D3D46F40-FBEE-4622-9990-042058BACECB}" type="sibTrans" cxnId="{017A68CC-0993-462C-884E-1E4C91626E4A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  <dgm:t>
        <a:bodyPr/>
        <a:lstStyle/>
        <a:p>
          <a:endParaRPr lang="en-GB"/>
        </a:p>
      </dgm:t>
      <dgm:extLst>
        <a:ext uri="{E40237B7-FDA0-4F09-8148-C483321AD2D9}">
          <dgm14:cNvPr xmlns:dgm14="http://schemas.microsoft.com/office/drawing/2010/diagram" id="0" name="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2BE12601-CC91-16CB-A681-1313F29C0D76}"/>
              </a:ext>
            </a:extLst>
          </dgm14:cNvPr>
        </a:ext>
      </dgm:extLst>
    </dgm:pt>
    <dgm:pt modelId="{8901B4A9-C195-4553-AADB-E7E592798B14}" type="pres">
      <dgm:prSet presAssocID="{3926DF4E-D052-48EB-80F6-ECE528A6CB28}" presName="Name0" presStyleCnt="0">
        <dgm:presLayoutVars>
          <dgm:chMax val="7"/>
          <dgm:chPref val="7"/>
          <dgm:dir/>
        </dgm:presLayoutVars>
      </dgm:prSet>
      <dgm:spPr/>
    </dgm:pt>
    <dgm:pt modelId="{F690F786-C901-4C49-BC1A-EF452F860CB9}" type="pres">
      <dgm:prSet presAssocID="{3926DF4E-D052-48EB-80F6-ECE528A6CB28}" presName="Name1" presStyleCnt="0"/>
      <dgm:spPr/>
    </dgm:pt>
    <dgm:pt modelId="{AEC468E8-1362-44BC-919C-41F48F67FB8B}" type="pres">
      <dgm:prSet presAssocID="{D3D46F40-FBEE-4622-9990-042058BACECB}" presName="picture_1" presStyleCnt="0"/>
      <dgm:spPr/>
    </dgm:pt>
    <dgm:pt modelId="{722D7183-CFF3-48B4-B5ED-5CEEFBB66B05}" type="pres">
      <dgm:prSet presAssocID="{D3D46F40-FBEE-4622-9990-042058BACECB}" presName="pictureRepeatNode" presStyleLbl="alignImgPlace1" presStyleIdx="0" presStyleCnt="1" custLinFactNeighborX="1144" custLinFactNeighborY="5213"/>
      <dgm:spPr/>
    </dgm:pt>
    <dgm:pt modelId="{1F11FFED-309B-4F5B-9DF3-46D5F53CB210}" type="pres">
      <dgm:prSet presAssocID="{41AE2E54-6E94-464F-8F5E-44D02ED17CF4}" presName="text_1" presStyleLbl="node1" presStyleIdx="0" presStyleCnt="0">
        <dgm:presLayoutVars>
          <dgm:bulletEnabled val="1"/>
        </dgm:presLayoutVars>
      </dgm:prSet>
      <dgm:spPr/>
    </dgm:pt>
  </dgm:ptLst>
  <dgm:cxnLst>
    <dgm:cxn modelId="{66BA6362-D0D8-4BA0-9406-6E7834725071}" type="presOf" srcId="{D3D46F40-FBEE-4622-9990-042058BACECB}" destId="{722D7183-CFF3-48B4-B5ED-5CEEFBB66B05}" srcOrd="0" destOrd="0" presId="urn:microsoft.com/office/officeart/2008/layout/CircularPictureCallout"/>
    <dgm:cxn modelId="{C1885A85-E78A-4707-A7CE-768E3E20C2C3}" type="presOf" srcId="{41AE2E54-6E94-464F-8F5E-44D02ED17CF4}" destId="{1F11FFED-309B-4F5B-9DF3-46D5F53CB210}" srcOrd="0" destOrd="0" presId="urn:microsoft.com/office/officeart/2008/layout/CircularPictureCallout"/>
    <dgm:cxn modelId="{017A68CC-0993-462C-884E-1E4C91626E4A}" srcId="{3926DF4E-D052-48EB-80F6-ECE528A6CB28}" destId="{41AE2E54-6E94-464F-8F5E-44D02ED17CF4}" srcOrd="0" destOrd="0" parTransId="{2B95D75B-FB11-4993-9AB0-2DC70C0BA219}" sibTransId="{D3D46F40-FBEE-4622-9990-042058BACECB}"/>
    <dgm:cxn modelId="{9C2E30F6-B682-4E71-A8F0-11E2E7127AB8}" type="presOf" srcId="{3926DF4E-D052-48EB-80F6-ECE528A6CB28}" destId="{8901B4A9-C195-4553-AADB-E7E592798B14}" srcOrd="0" destOrd="0" presId="urn:microsoft.com/office/officeart/2008/layout/CircularPictureCallout"/>
    <dgm:cxn modelId="{76F28800-D284-4858-B4AD-BDCE9B6FCFE2}" type="presParOf" srcId="{8901B4A9-C195-4553-AADB-E7E592798B14}" destId="{F690F786-C901-4C49-BC1A-EF452F860CB9}" srcOrd="0" destOrd="0" presId="urn:microsoft.com/office/officeart/2008/layout/CircularPictureCallout"/>
    <dgm:cxn modelId="{847B5BDF-1C53-44E0-9978-7EC9FA2D6D1F}" type="presParOf" srcId="{F690F786-C901-4C49-BC1A-EF452F860CB9}" destId="{AEC468E8-1362-44BC-919C-41F48F67FB8B}" srcOrd="0" destOrd="0" presId="urn:microsoft.com/office/officeart/2008/layout/CircularPictureCallout"/>
    <dgm:cxn modelId="{03E537EF-C7D6-4ACD-A8BE-69A3BD6349E0}" type="presParOf" srcId="{AEC468E8-1362-44BC-919C-41F48F67FB8B}" destId="{722D7183-CFF3-48B4-B5ED-5CEEFBB66B05}" srcOrd="0" destOrd="0" presId="urn:microsoft.com/office/officeart/2008/layout/CircularPictureCallout"/>
    <dgm:cxn modelId="{DD9789C9-35D8-4139-A2F4-FC7C5E9DEE0F}" type="presParOf" srcId="{F690F786-C901-4C49-BC1A-EF452F860CB9}" destId="{1F11FFED-309B-4F5B-9DF3-46D5F53CB210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2D7183-CFF3-48B4-B5ED-5CEEFBB66B05}">
      <dsp:nvSpPr>
        <dsp:cNvPr id="0" name=""/>
        <dsp:cNvSpPr/>
      </dsp:nvSpPr>
      <dsp:spPr>
        <a:xfrm>
          <a:off x="719386" y="5251"/>
          <a:ext cx="1406590" cy="140659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11FFED-309B-4F5B-9DF3-46D5F53CB210}">
      <dsp:nvSpPr>
        <dsp:cNvPr id="0" name=""/>
        <dsp:cNvSpPr/>
      </dsp:nvSpPr>
      <dsp:spPr>
        <a:xfrm>
          <a:off x="956481" y="749524"/>
          <a:ext cx="900217" cy="46417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300" kern="1200"/>
            <a:t> </a:t>
          </a:r>
          <a:endParaRPr lang="en-GB" sz="3300" kern="1200" dirty="0"/>
        </a:p>
      </dsp:txBody>
      <dsp:txXfrm>
        <a:off x="956481" y="749524"/>
        <a:ext cx="900217" cy="4641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8D1F0-AECD-6C73-9899-A6BE4B84C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6D7792-C75F-9579-2A6D-F517B5AD89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3447C-EFE4-D705-6EDE-737A3BE8F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FAD95-8E2B-2D65-FD22-512F4F8CE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6348F-B6D8-6A2C-026A-6130B4263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3185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24F4F-8558-A93F-17AD-AC70705A3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5DAD0-DADD-BC9C-969C-85B7A890EB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9F7CBF-9F5D-D691-EF64-FEC83CD5C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FAFE8-D459-4581-5105-227241D62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18D4D-133C-D46C-91B1-A28D7B801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234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36776-34A7-F819-88C3-DC4A4090A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0C2CCF-9770-20F0-2E10-E542512BC5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4F5EE-7698-5552-7259-B68CD01AB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DE745-EE17-5205-3EFD-E75088CE6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DCA884-3256-ACFB-9550-D640BEF1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262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BED5F-88E1-1D8D-EBEC-4B1B2AC4D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95F88-6C9F-E346-5D5D-5BC4597B5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D12D1-8A90-1B50-A04D-74789206C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4CFA5-8FF6-EB80-370E-B3391A708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27DEF-36E2-67F4-1545-F42941BF7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7652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42BE3-2DFA-B45A-AA2D-BC6852821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F71DA0-7A7F-1169-57AC-F377E9321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8D8FDC-9F7A-FCCE-5844-EFEEC7801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0CDE9-E1EA-5118-B211-5710AA313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635EA-A8A6-345B-D349-77210C51E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544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585AA-8CA2-B8B3-1EC6-8D8E39F5B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6D59B-7E77-ECA3-FAD1-0D42A6877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271DAF-1352-CF05-7139-17E33DE22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19568-EC13-EE6A-BBA2-AE0FAF44D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B5EB9D-7C67-F5B4-0766-A3DB04B84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8A5E7A-98FB-C433-AB2D-CAC223204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422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99F7D-A803-473A-C09B-B343C433B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4F550E-C007-89C3-19D4-731C44320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78BD0E-2730-3792-EA5B-D836C36C9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275DC3-9DA0-E85B-D85C-EBC2687427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49A702-D592-7803-D997-20D7150754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EB5BF5-1356-8CC1-9227-35724702D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0BDF3C-08BE-8394-89D3-F07466439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C0DC04-9C00-AF76-D89D-D3D51B0D5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9584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B2D2-BBF3-4000-B217-C7F3F2DB0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4ADDA-1939-2736-96BF-9426938EF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A4254-BE26-EF29-24F3-09FF9C801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9B2A74-7733-9240-0FCB-1F30606C5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2670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F8671-BE6D-5319-74BE-C783912EA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9A0C10-FEA5-3925-D646-ED9A370CD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009B6-34CC-13F5-6699-0ADE413FD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3903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D8AAE-78E6-1696-0577-2FBCEDD4B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42D74-52BB-1A14-AD83-A4D895DBD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D80C3-9836-3C99-DA67-43DE2021C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0A2327-3CF1-C8D7-B364-9844D997B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B05F42-4EEB-E626-4411-787E55692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04E1CF-9B67-BE9D-5EBA-5640DB9F7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0751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678A2-4453-448C-B204-298014AAD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F33AA8-2E7A-E955-5C7F-F709EF865B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9CD8E3-FBA4-F5F2-1B43-DB9E107BB2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81B72-2191-D143-2610-2F4050A69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908E1-74CD-E938-B210-4D6B53267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F654E5-5994-0EF5-3C6B-73DE67648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044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FEC">
            <a:alpha val="3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F5771E-9C8E-3871-6948-43ECA65E9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B00FE-6DCE-5BF7-A641-4170A0412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29A3A-195E-A18E-2196-B6DF9FF03D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9856D-1CC1-4D71-93BC-5A9EC7005DB5}" type="datetimeFigureOut">
              <a:rPr lang="en-GB" smtClean="0"/>
              <a:t>09/02/2023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484AE-BB07-F9EC-2EE2-1C2310F29E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7B38C3-C87A-E515-BB56-D84EEC284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A8169-BF25-4BCE-87B5-28B6F23BA0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021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openxmlformats.org/officeDocument/2006/relationships/image" Target="../media/image8.png"/><Relationship Id="rId3" Type="http://schemas.openxmlformats.org/officeDocument/2006/relationships/image" Target="../media/image2.svg"/><Relationship Id="rId7" Type="http://schemas.openxmlformats.org/officeDocument/2006/relationships/diagramColors" Target="../diagrams/colors1.xml"/><Relationship Id="rId12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6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5.svg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Relationship Id="rId1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-form: Shape 33">
            <a:extLst>
              <a:ext uri="{FF2B5EF4-FFF2-40B4-BE49-F238E27FC236}">
                <a16:creationId xmlns:a16="http://schemas.microsoft.com/office/drawing/2014/main" id="{B29E7D1C-BBD6-18AB-F920-EEB70E1DF6E7}"/>
              </a:ext>
            </a:extLst>
          </p:cNvPr>
          <p:cNvSpPr/>
          <p:nvPr/>
        </p:nvSpPr>
        <p:spPr>
          <a:xfrm>
            <a:off x="9331" y="1815490"/>
            <a:ext cx="12990958" cy="5358528"/>
          </a:xfrm>
          <a:custGeom>
            <a:avLst/>
            <a:gdLst>
              <a:gd name="connsiteX0" fmla="*/ 0 w 12990958"/>
              <a:gd name="connsiteY0" fmla="*/ 2457930 h 5358528"/>
              <a:gd name="connsiteX1" fmla="*/ 2267338 w 12990958"/>
              <a:gd name="connsiteY1" fmla="*/ 3474967 h 5358528"/>
              <a:gd name="connsiteX2" fmla="*/ 1698171 w 12990958"/>
              <a:gd name="connsiteY2" fmla="*/ 5173139 h 5358528"/>
              <a:gd name="connsiteX3" fmla="*/ 5075853 w 12990958"/>
              <a:gd name="connsiteY3" fmla="*/ 5089163 h 5358528"/>
              <a:gd name="connsiteX4" fmla="*/ 5215812 w 12990958"/>
              <a:gd name="connsiteY4" fmla="*/ 3176388 h 5358528"/>
              <a:gd name="connsiteX5" fmla="*/ 3079102 w 12990958"/>
              <a:gd name="connsiteY5" fmla="*/ 2159351 h 5358528"/>
              <a:gd name="connsiteX6" fmla="*/ 6027575 w 12990958"/>
              <a:gd name="connsiteY6" fmla="*/ 13310 h 5358528"/>
              <a:gd name="connsiteX7" fmla="*/ 9554547 w 12990958"/>
              <a:gd name="connsiteY7" fmla="*/ 1338257 h 5358528"/>
              <a:gd name="connsiteX8" fmla="*/ 10207689 w 12990958"/>
              <a:gd name="connsiteY8" fmla="*/ 3073751 h 5358528"/>
              <a:gd name="connsiteX9" fmla="*/ 12708293 w 12990958"/>
              <a:gd name="connsiteY9" fmla="*/ 3288355 h 5358528"/>
              <a:gd name="connsiteX10" fmla="*/ 12680302 w 12990958"/>
              <a:gd name="connsiteY10" fmla="*/ 5079832 h 5358528"/>
              <a:gd name="connsiteX11" fmla="*/ 10450285 w 12990958"/>
              <a:gd name="connsiteY11" fmla="*/ 5163808 h 5358528"/>
              <a:gd name="connsiteX12" fmla="*/ 9032032 w 12990958"/>
              <a:gd name="connsiteY12" fmla="*/ 5126486 h 5358528"/>
              <a:gd name="connsiteX13" fmla="*/ 9078685 w 12990958"/>
              <a:gd name="connsiteY13" fmla="*/ 3698902 h 5358528"/>
              <a:gd name="connsiteX14" fmla="*/ 10506269 w 12990958"/>
              <a:gd name="connsiteY14" fmla="*/ 3726894 h 5358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0958" h="5358528">
                <a:moveTo>
                  <a:pt x="0" y="2457930"/>
                </a:moveTo>
                <a:cubicBezTo>
                  <a:pt x="992155" y="2740181"/>
                  <a:pt x="1984310" y="3022432"/>
                  <a:pt x="2267338" y="3474967"/>
                </a:cubicBezTo>
                <a:cubicBezTo>
                  <a:pt x="2550366" y="3927502"/>
                  <a:pt x="1230085" y="4904106"/>
                  <a:pt x="1698171" y="5173139"/>
                </a:cubicBezTo>
                <a:cubicBezTo>
                  <a:pt x="2166257" y="5442172"/>
                  <a:pt x="4489580" y="5421955"/>
                  <a:pt x="5075853" y="5089163"/>
                </a:cubicBezTo>
                <a:cubicBezTo>
                  <a:pt x="5662126" y="4756371"/>
                  <a:pt x="5548604" y="3664690"/>
                  <a:pt x="5215812" y="3176388"/>
                </a:cubicBezTo>
                <a:cubicBezTo>
                  <a:pt x="4883020" y="2688086"/>
                  <a:pt x="2943808" y="2686531"/>
                  <a:pt x="3079102" y="2159351"/>
                </a:cubicBezTo>
                <a:cubicBezTo>
                  <a:pt x="3214396" y="1632171"/>
                  <a:pt x="4948334" y="150159"/>
                  <a:pt x="6027575" y="13310"/>
                </a:cubicBezTo>
                <a:cubicBezTo>
                  <a:pt x="7106816" y="-123539"/>
                  <a:pt x="8857861" y="828184"/>
                  <a:pt x="9554547" y="1338257"/>
                </a:cubicBezTo>
                <a:cubicBezTo>
                  <a:pt x="10251233" y="1848330"/>
                  <a:pt x="9682065" y="2748735"/>
                  <a:pt x="10207689" y="3073751"/>
                </a:cubicBezTo>
                <a:cubicBezTo>
                  <a:pt x="10733313" y="3398767"/>
                  <a:pt x="12296191" y="2954008"/>
                  <a:pt x="12708293" y="3288355"/>
                </a:cubicBezTo>
                <a:cubicBezTo>
                  <a:pt x="13120395" y="3622702"/>
                  <a:pt x="13056637" y="4767256"/>
                  <a:pt x="12680302" y="5079832"/>
                </a:cubicBezTo>
                <a:cubicBezTo>
                  <a:pt x="12303967" y="5392408"/>
                  <a:pt x="11058330" y="5156032"/>
                  <a:pt x="10450285" y="5163808"/>
                </a:cubicBezTo>
                <a:cubicBezTo>
                  <a:pt x="9842240" y="5171584"/>
                  <a:pt x="9260632" y="5370637"/>
                  <a:pt x="9032032" y="5126486"/>
                </a:cubicBezTo>
                <a:cubicBezTo>
                  <a:pt x="8803432" y="4882335"/>
                  <a:pt x="8832979" y="3932167"/>
                  <a:pt x="9078685" y="3698902"/>
                </a:cubicBezTo>
                <a:cubicBezTo>
                  <a:pt x="9324391" y="3465637"/>
                  <a:pt x="9915330" y="3596265"/>
                  <a:pt x="10506269" y="3726894"/>
                </a:cubicBez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2B4C9810-9647-EAE9-3F18-483969F9DD52}"/>
              </a:ext>
            </a:extLst>
          </p:cNvPr>
          <p:cNvCxnSpPr/>
          <p:nvPr/>
        </p:nvCxnSpPr>
        <p:spPr>
          <a:xfrm rot="16200000" flipH="1">
            <a:off x="9697617" y="52873"/>
            <a:ext cx="2547257" cy="2441510"/>
          </a:xfrm>
          <a:prstGeom prst="curvedConnector3">
            <a:avLst>
              <a:gd name="adj1" fmla="val 78571"/>
            </a:avLst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c 16">
            <a:extLst>
              <a:ext uri="{FF2B5EF4-FFF2-40B4-BE49-F238E27FC236}">
                <a16:creationId xmlns:a16="http://schemas.microsoft.com/office/drawing/2014/main" id="{E8FAA112-851C-994A-47FC-7A4733C6AF4E}"/>
              </a:ext>
            </a:extLst>
          </p:cNvPr>
          <p:cNvSpPr/>
          <p:nvPr/>
        </p:nvSpPr>
        <p:spPr>
          <a:xfrm flipV="1">
            <a:off x="-2708502" y="-1987421"/>
            <a:ext cx="5417004" cy="3974841"/>
          </a:xfrm>
          <a:prstGeom prst="arc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3B16B2D-DE61-2838-4B1F-D5FF7024364F}"/>
              </a:ext>
            </a:extLst>
          </p:cNvPr>
          <p:cNvSpPr/>
          <p:nvPr/>
        </p:nvSpPr>
        <p:spPr>
          <a:xfrm>
            <a:off x="666556" y="661987"/>
            <a:ext cx="3162300" cy="5534025"/>
          </a:xfrm>
          <a:prstGeom prst="roundRect">
            <a:avLst/>
          </a:prstGeom>
          <a:solidFill>
            <a:srgbClr val="F3D1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E264B00-2CA1-2354-0E67-F052C477F218}"/>
              </a:ext>
            </a:extLst>
          </p:cNvPr>
          <p:cNvSpPr/>
          <p:nvPr/>
        </p:nvSpPr>
        <p:spPr>
          <a:xfrm>
            <a:off x="4364589" y="661987"/>
            <a:ext cx="3162300" cy="2622389"/>
          </a:xfrm>
          <a:prstGeom prst="roundRect">
            <a:avLst/>
          </a:prstGeom>
          <a:solidFill>
            <a:srgbClr val="F8E4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F71819A-54E5-0BD5-0586-D08E6B409775}"/>
              </a:ext>
            </a:extLst>
          </p:cNvPr>
          <p:cNvSpPr/>
          <p:nvPr/>
        </p:nvSpPr>
        <p:spPr>
          <a:xfrm>
            <a:off x="4364589" y="3573623"/>
            <a:ext cx="3162300" cy="2622389"/>
          </a:xfrm>
          <a:prstGeom prst="roundRect">
            <a:avLst/>
          </a:prstGeom>
          <a:solidFill>
            <a:srgbClr val="F8E4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1697355-51D3-B556-EFA6-1BD12251424A}"/>
              </a:ext>
            </a:extLst>
          </p:cNvPr>
          <p:cNvSpPr/>
          <p:nvPr/>
        </p:nvSpPr>
        <p:spPr>
          <a:xfrm>
            <a:off x="8062622" y="661986"/>
            <a:ext cx="3162300" cy="2622389"/>
          </a:xfrm>
          <a:prstGeom prst="roundRect">
            <a:avLst/>
          </a:prstGeom>
          <a:solidFill>
            <a:srgbClr val="F8E4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5EDACA2-E7B5-954D-94C4-2752D34F3933}"/>
              </a:ext>
            </a:extLst>
          </p:cNvPr>
          <p:cNvSpPr/>
          <p:nvPr/>
        </p:nvSpPr>
        <p:spPr>
          <a:xfrm>
            <a:off x="8062622" y="3573623"/>
            <a:ext cx="3162300" cy="2622389"/>
          </a:xfrm>
          <a:prstGeom prst="roundRect">
            <a:avLst/>
          </a:prstGeom>
          <a:solidFill>
            <a:srgbClr val="F8E4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Graphic 9" descr="Artificial Intelligence outline">
            <a:extLst>
              <a:ext uri="{FF2B5EF4-FFF2-40B4-BE49-F238E27FC236}">
                <a16:creationId xmlns:a16="http://schemas.microsoft.com/office/drawing/2014/main" id="{29FF8B40-6EB2-1A0A-CD0B-E46E338C9F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8510" y="0"/>
            <a:ext cx="914400" cy="9144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BF6E34C-5A08-D0F8-7F81-E82100992875}"/>
              </a:ext>
            </a:extLst>
          </p:cNvPr>
          <p:cNvSpPr txBox="1"/>
          <p:nvPr/>
        </p:nvSpPr>
        <p:spPr>
          <a:xfrm>
            <a:off x="1459269" y="2548061"/>
            <a:ext cx="1576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Trebuchet MS" panose="020B0603020202020204" pitchFamily="34" charset="0"/>
              </a:rPr>
              <a:t>Sterre Walta</a:t>
            </a:r>
            <a:endParaRPr lang="en-GB" dirty="0">
              <a:latin typeface="Trebuchet MS" panose="020B0603020202020204" pitchFamily="34" charset="0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F5E4D93-A25A-D010-3557-655F4F4F8FA7}"/>
              </a:ext>
            </a:extLst>
          </p:cNvPr>
          <p:cNvSpPr/>
          <p:nvPr/>
        </p:nvSpPr>
        <p:spPr>
          <a:xfrm>
            <a:off x="1443184" y="854758"/>
            <a:ext cx="1576874" cy="1582393"/>
          </a:xfrm>
          <a:prstGeom prst="ellipse">
            <a:avLst/>
          </a:prstGeom>
          <a:solidFill>
            <a:srgbClr val="F9DF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9" name="Diagram 38">
            <a:extLst>
              <a:ext uri="{FF2B5EF4-FFF2-40B4-BE49-F238E27FC236}">
                <a16:creationId xmlns:a16="http://schemas.microsoft.com/office/drawing/2014/main" id="{D3F8FC91-D323-2213-9B93-98B9E45B40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7538769"/>
              </p:ext>
            </p:extLst>
          </p:nvPr>
        </p:nvGraphicFramePr>
        <p:xfrm>
          <a:off x="825031" y="934395"/>
          <a:ext cx="2813180" cy="14118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DD5FD2CD-8405-B919-C697-DB37762ED907}"/>
              </a:ext>
            </a:extLst>
          </p:cNvPr>
          <p:cNvSpPr txBox="1"/>
          <p:nvPr/>
        </p:nvSpPr>
        <p:spPr>
          <a:xfrm>
            <a:off x="840607" y="3102570"/>
            <a:ext cx="281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latin typeface="Trebuchet MS" panose="020B0603020202020204" pitchFamily="34" charset="0"/>
              </a:rPr>
              <a:t>AGE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1AF2C91-E93C-9D4B-B457-A3FD2B7F11C4}"/>
              </a:ext>
            </a:extLst>
          </p:cNvPr>
          <p:cNvCxnSpPr/>
          <p:nvPr/>
        </p:nvCxnSpPr>
        <p:spPr>
          <a:xfrm>
            <a:off x="967078" y="3069771"/>
            <a:ext cx="2538804" cy="0"/>
          </a:xfrm>
          <a:prstGeom prst="line">
            <a:avLst/>
          </a:prstGeom>
          <a:ln>
            <a:solidFill>
              <a:srgbClr val="FAE6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C9ACFEE-5812-BD40-4411-A4915AC42C43}"/>
              </a:ext>
            </a:extLst>
          </p:cNvPr>
          <p:cNvSpPr txBox="1"/>
          <p:nvPr/>
        </p:nvSpPr>
        <p:spPr>
          <a:xfrm>
            <a:off x="1979085" y="3450758"/>
            <a:ext cx="505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19</a:t>
            </a:r>
            <a:endParaRPr lang="en-GB" sz="16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0C0FB0C-8BEA-FC60-858F-0E926E75E626}"/>
              </a:ext>
            </a:extLst>
          </p:cNvPr>
          <p:cNvCxnSpPr/>
          <p:nvPr/>
        </p:nvCxnSpPr>
        <p:spPr>
          <a:xfrm>
            <a:off x="967078" y="3789800"/>
            <a:ext cx="2538804" cy="0"/>
          </a:xfrm>
          <a:prstGeom prst="line">
            <a:avLst/>
          </a:prstGeom>
          <a:ln>
            <a:solidFill>
              <a:srgbClr val="FAE6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8A58302-E7A3-2F2F-1EF2-E55A89A2C6CD}"/>
              </a:ext>
            </a:extLst>
          </p:cNvPr>
          <p:cNvSpPr txBox="1"/>
          <p:nvPr/>
        </p:nvSpPr>
        <p:spPr>
          <a:xfrm>
            <a:off x="833708" y="3827460"/>
            <a:ext cx="281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latin typeface="Trebuchet MS" panose="020B0603020202020204" pitchFamily="34" charset="0"/>
              </a:rPr>
              <a:t>SCHOOL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4B292A1-70AA-A195-1319-02DDF7DF984A}"/>
              </a:ext>
            </a:extLst>
          </p:cNvPr>
          <p:cNvSpPr txBox="1"/>
          <p:nvPr/>
        </p:nvSpPr>
        <p:spPr>
          <a:xfrm>
            <a:off x="1056788" y="4120993"/>
            <a:ext cx="2538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Breda University of </a:t>
            </a:r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Applied</a:t>
            </a:r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 Sciences</a:t>
            </a:r>
            <a:endParaRPr lang="en-GB" sz="16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5F02464-CCCB-BF6A-64C4-D0C62E6349E3}"/>
              </a:ext>
            </a:extLst>
          </p:cNvPr>
          <p:cNvCxnSpPr/>
          <p:nvPr/>
        </p:nvCxnSpPr>
        <p:spPr>
          <a:xfrm>
            <a:off x="995251" y="4804787"/>
            <a:ext cx="2538804" cy="0"/>
          </a:xfrm>
          <a:prstGeom prst="line">
            <a:avLst/>
          </a:prstGeom>
          <a:ln>
            <a:solidFill>
              <a:srgbClr val="FAE6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B09EA4A2-D400-4579-1E48-6451F2A01ADD}"/>
              </a:ext>
            </a:extLst>
          </p:cNvPr>
          <p:cNvSpPr txBox="1"/>
          <p:nvPr/>
        </p:nvSpPr>
        <p:spPr>
          <a:xfrm>
            <a:off x="1820805" y="4810978"/>
            <a:ext cx="887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latin typeface="Trebuchet MS" panose="020B0603020202020204" pitchFamily="34" charset="0"/>
              </a:rPr>
              <a:t>STUDY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C9849E3-EFF0-CEF5-2227-6110C974D37C}"/>
              </a:ext>
            </a:extLst>
          </p:cNvPr>
          <p:cNvSpPr txBox="1"/>
          <p:nvPr/>
        </p:nvSpPr>
        <p:spPr>
          <a:xfrm>
            <a:off x="967078" y="5131589"/>
            <a:ext cx="2538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Data </a:t>
            </a:r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Science</a:t>
            </a:r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 &amp; AI</a:t>
            </a:r>
            <a:endParaRPr lang="en-GB" sz="16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409F60-9B91-4CE8-8416-ECEDBA37C57E}"/>
              </a:ext>
            </a:extLst>
          </p:cNvPr>
          <p:cNvSpPr txBox="1"/>
          <p:nvPr/>
        </p:nvSpPr>
        <p:spPr>
          <a:xfrm>
            <a:off x="4493079" y="837484"/>
            <a:ext cx="29053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000" dirty="0">
                <a:latin typeface="Trebuchet MS" panose="020B0603020202020204" pitchFamily="34" charset="0"/>
              </a:rPr>
              <a:t>PROFESSIONAL BACKGROUND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1954626-3642-F62E-95D4-33637C74C0E2}"/>
              </a:ext>
            </a:extLst>
          </p:cNvPr>
          <p:cNvSpPr txBox="1"/>
          <p:nvPr/>
        </p:nvSpPr>
        <p:spPr>
          <a:xfrm>
            <a:off x="4523500" y="1554294"/>
            <a:ext cx="2844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600" dirty="0">
                <a:latin typeface="Trebuchet MS" panose="020B0603020202020204" pitchFamily="34" charset="0"/>
              </a:rPr>
              <a:t>OCCUPATION:</a:t>
            </a:r>
          </a:p>
          <a:p>
            <a:pPr algn="ctr"/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Store </a:t>
            </a:r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Ambassador</a:t>
            </a:r>
            <a:r>
              <a:rPr lang="nl-NL" sz="1600" dirty="0">
                <a:latin typeface="Trebuchet MS" panose="020B0603020202020204" pitchFamily="34" charset="0"/>
              </a:rPr>
              <a:t> 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0E48D3F-6D2E-25A5-CE1A-D33F01267E6C}"/>
              </a:ext>
            </a:extLst>
          </p:cNvPr>
          <p:cNvSpPr txBox="1"/>
          <p:nvPr/>
        </p:nvSpPr>
        <p:spPr>
          <a:xfrm>
            <a:off x="4524353" y="2144763"/>
            <a:ext cx="2844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600" dirty="0">
                <a:latin typeface="Trebuchet MS" panose="020B0603020202020204" pitchFamily="34" charset="0"/>
              </a:rPr>
              <a:t>EXPERIENCES:</a:t>
            </a:r>
          </a:p>
          <a:p>
            <a:pPr algn="ctr"/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Freelancing</a:t>
            </a:r>
            <a:endParaRPr lang="nl-NL" sz="16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  <a:p>
            <a:pPr algn="ctr"/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Catering </a:t>
            </a:r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industry</a:t>
            </a:r>
            <a:endParaRPr lang="nl-NL" sz="1600" dirty="0">
              <a:latin typeface="Trebuchet MS" panose="020B0603020202020204" pitchFamily="34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1A3F1BB-0981-A4A6-DAD3-27C220F406D6}"/>
              </a:ext>
            </a:extLst>
          </p:cNvPr>
          <p:cNvCxnSpPr/>
          <p:nvPr/>
        </p:nvCxnSpPr>
        <p:spPr>
          <a:xfrm>
            <a:off x="4676336" y="1523197"/>
            <a:ext cx="2538804" cy="0"/>
          </a:xfrm>
          <a:prstGeom prst="line">
            <a:avLst/>
          </a:prstGeom>
          <a:ln>
            <a:solidFill>
              <a:srgbClr val="F1C7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F288791A-CB2C-32BD-2D06-D7D89BA2CB0C}"/>
              </a:ext>
            </a:extLst>
          </p:cNvPr>
          <p:cNvSpPr txBox="1"/>
          <p:nvPr/>
        </p:nvSpPr>
        <p:spPr>
          <a:xfrm>
            <a:off x="4474650" y="3705494"/>
            <a:ext cx="2905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000" dirty="0">
                <a:latin typeface="Trebuchet MS" panose="020B0603020202020204" pitchFamily="34" charset="0"/>
              </a:rPr>
              <a:t>PSYCHOGRAPHICS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39868FD-D2B2-FF95-BBCF-280260247712}"/>
              </a:ext>
            </a:extLst>
          </p:cNvPr>
          <p:cNvCxnSpPr/>
          <p:nvPr/>
        </p:nvCxnSpPr>
        <p:spPr>
          <a:xfrm>
            <a:off x="4676336" y="4107749"/>
            <a:ext cx="2538804" cy="0"/>
          </a:xfrm>
          <a:prstGeom prst="line">
            <a:avLst/>
          </a:prstGeom>
          <a:ln>
            <a:solidFill>
              <a:srgbClr val="F1C7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96657BB-0C48-E12C-6118-D7CAE5E9486B}"/>
              </a:ext>
            </a:extLst>
          </p:cNvPr>
          <p:cNvSpPr txBox="1"/>
          <p:nvPr/>
        </p:nvSpPr>
        <p:spPr>
          <a:xfrm>
            <a:off x="5055340" y="4284799"/>
            <a:ext cx="28444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Loves</a:t>
            </a:r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 nature </a:t>
            </a:r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and</a:t>
            </a:r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 </a:t>
            </a:r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animals</a:t>
            </a:r>
            <a:endParaRPr lang="nl-NL" sz="16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  <a:p>
            <a:endParaRPr lang="nl-NL" sz="16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  <a:p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Loves</a:t>
            </a:r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 </a:t>
            </a:r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travelling</a:t>
            </a:r>
            <a:endParaRPr lang="nl-NL" sz="16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  <a:p>
            <a:endParaRPr lang="nl-NL" sz="16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  <a:p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Enjoys</a:t>
            </a:r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 </a:t>
            </a:r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cooking</a:t>
            </a:r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 &amp; </a:t>
            </a:r>
            <a:r>
              <a:rPr lang="nl-NL" sz="16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eating</a:t>
            </a:r>
            <a:r>
              <a:rPr lang="nl-NL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 different cuisines</a:t>
            </a:r>
          </a:p>
        </p:txBody>
      </p:sp>
      <p:pic>
        <p:nvPicPr>
          <p:cNvPr id="64" name="Graphic 63" descr="Catering outline">
            <a:extLst>
              <a:ext uri="{FF2B5EF4-FFF2-40B4-BE49-F238E27FC236}">
                <a16:creationId xmlns:a16="http://schemas.microsoft.com/office/drawing/2014/main" id="{E1C2797D-5FCF-4716-DAFA-4DF02A34EF5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50789" y="5306831"/>
            <a:ext cx="504551" cy="504551"/>
          </a:xfrm>
          <a:prstGeom prst="rect">
            <a:avLst/>
          </a:prstGeom>
        </p:spPr>
      </p:pic>
      <p:pic>
        <p:nvPicPr>
          <p:cNvPr id="68" name="Graphic 67" descr="Route (Two Pins With A Path) outline">
            <a:extLst>
              <a:ext uri="{FF2B5EF4-FFF2-40B4-BE49-F238E27FC236}">
                <a16:creationId xmlns:a16="http://schemas.microsoft.com/office/drawing/2014/main" id="{1BBBF718-8F53-39A7-39E3-C65990A473C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550789" y="4754551"/>
            <a:ext cx="504551" cy="504551"/>
          </a:xfrm>
          <a:prstGeom prst="rect">
            <a:avLst/>
          </a:prstGeom>
        </p:spPr>
      </p:pic>
      <p:pic>
        <p:nvPicPr>
          <p:cNvPr id="72" name="Graphic 71" descr="Leaf outline">
            <a:extLst>
              <a:ext uri="{FF2B5EF4-FFF2-40B4-BE49-F238E27FC236}">
                <a16:creationId xmlns:a16="http://schemas.microsoft.com/office/drawing/2014/main" id="{19E07B2B-8FD0-456E-3E0E-11732FA9F69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581612" y="4225323"/>
            <a:ext cx="442905" cy="442905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BD6B26D3-105D-CA80-B6CD-08D8C4594D67}"/>
              </a:ext>
            </a:extLst>
          </p:cNvPr>
          <p:cNvSpPr txBox="1"/>
          <p:nvPr/>
        </p:nvSpPr>
        <p:spPr>
          <a:xfrm>
            <a:off x="8959190" y="3735512"/>
            <a:ext cx="1369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000" dirty="0">
                <a:latin typeface="Trebuchet MS" panose="020B0603020202020204" pitchFamily="34" charset="0"/>
              </a:rPr>
              <a:t>BIO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58FAEE9-31C9-CA8F-CD86-035F401F61F8}"/>
              </a:ext>
            </a:extLst>
          </p:cNvPr>
          <p:cNvSpPr txBox="1"/>
          <p:nvPr/>
        </p:nvSpPr>
        <p:spPr>
          <a:xfrm>
            <a:off x="8343466" y="1054450"/>
            <a:ext cx="2814047" cy="1676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nl-NL" dirty="0" err="1">
                <a:latin typeface="Arial Nova Light" panose="020B0304020202020204" pitchFamily="34" charset="0"/>
              </a:rPr>
              <a:t>Don’t</a:t>
            </a:r>
            <a:r>
              <a:rPr lang="nl-NL" dirty="0">
                <a:latin typeface="Arial Nova Light" panose="020B0304020202020204" pitchFamily="34" charset="0"/>
              </a:rPr>
              <a:t> Get </a:t>
            </a:r>
            <a:r>
              <a:rPr lang="nl-NL" dirty="0" err="1">
                <a:latin typeface="Arial Nova Light" panose="020B0304020202020204" pitchFamily="34" charset="0"/>
              </a:rPr>
              <a:t>So</a:t>
            </a:r>
            <a:r>
              <a:rPr lang="nl-NL" dirty="0">
                <a:latin typeface="Arial Nova Light" panose="020B0304020202020204" pitchFamily="34" charset="0"/>
              </a:rPr>
              <a:t> Busy Making A Living </a:t>
            </a:r>
            <a:r>
              <a:rPr lang="nl-NL" dirty="0" err="1">
                <a:latin typeface="Arial Nova Light" panose="020B0304020202020204" pitchFamily="34" charset="0"/>
              </a:rPr>
              <a:t>That</a:t>
            </a:r>
            <a:r>
              <a:rPr lang="nl-NL" dirty="0">
                <a:latin typeface="Arial Nova Light" panose="020B0304020202020204" pitchFamily="34" charset="0"/>
              </a:rPr>
              <a:t> </a:t>
            </a:r>
            <a:r>
              <a:rPr lang="nl-NL" dirty="0" err="1">
                <a:latin typeface="Arial Nova Light" panose="020B0304020202020204" pitchFamily="34" charset="0"/>
              </a:rPr>
              <a:t>You</a:t>
            </a:r>
            <a:r>
              <a:rPr lang="nl-NL" dirty="0">
                <a:latin typeface="Arial Nova Light" panose="020B0304020202020204" pitchFamily="34" charset="0"/>
              </a:rPr>
              <a:t> </a:t>
            </a:r>
            <a:r>
              <a:rPr lang="nl-NL" dirty="0" err="1">
                <a:latin typeface="Arial Nova Light" panose="020B0304020202020204" pitchFamily="34" charset="0"/>
              </a:rPr>
              <a:t>Forget</a:t>
            </a:r>
            <a:r>
              <a:rPr lang="nl-NL" dirty="0">
                <a:latin typeface="Arial Nova Light" panose="020B0304020202020204" pitchFamily="34" charset="0"/>
              </a:rPr>
              <a:t> </a:t>
            </a:r>
            <a:r>
              <a:rPr lang="nl-NL" dirty="0" err="1">
                <a:latin typeface="Arial Nova Light" panose="020B0304020202020204" pitchFamily="34" charset="0"/>
              </a:rPr>
              <a:t>To</a:t>
            </a:r>
            <a:r>
              <a:rPr lang="nl-NL" dirty="0">
                <a:latin typeface="Arial Nova Light" panose="020B0304020202020204" pitchFamily="34" charset="0"/>
              </a:rPr>
              <a:t> Make A Life</a:t>
            </a:r>
            <a:endParaRPr lang="en-GB" dirty="0">
              <a:latin typeface="Arial Nova Light" panose="020B0304020202020204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F6DCC59-5A8B-5693-207C-31834A0DFE9B}"/>
              </a:ext>
            </a:extLst>
          </p:cNvPr>
          <p:cNvSpPr txBox="1"/>
          <p:nvPr/>
        </p:nvSpPr>
        <p:spPr>
          <a:xfrm>
            <a:off x="8012822" y="914400"/>
            <a:ext cx="3386064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200" dirty="0">
                <a:latin typeface="Arial Nova Light" panose="020B0304020202020204" pitchFamily="34" charset="0"/>
              </a:rPr>
              <a:t>“</a:t>
            </a:r>
          </a:p>
          <a:p>
            <a:endParaRPr lang="nl-NL" sz="2500" dirty="0">
              <a:latin typeface="Arial Nova Light" panose="020B0304020202020204" pitchFamily="34" charset="0"/>
            </a:endParaRPr>
          </a:p>
          <a:p>
            <a:r>
              <a:rPr lang="nl-NL" sz="5200" dirty="0">
                <a:latin typeface="Arial Nova Light" panose="020B0304020202020204" pitchFamily="34" charset="0"/>
              </a:rPr>
              <a:t>                ”</a:t>
            </a:r>
            <a:endParaRPr lang="en-GB" sz="5200" dirty="0">
              <a:latin typeface="Arial Nova Light" panose="020B030402020202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3D70E6E-6CF8-2285-5921-A0A4BE17E3C8}"/>
              </a:ext>
            </a:extLst>
          </p:cNvPr>
          <p:cNvSpPr txBox="1"/>
          <p:nvPr/>
        </p:nvSpPr>
        <p:spPr>
          <a:xfrm>
            <a:off x="8233398" y="4192865"/>
            <a:ext cx="284447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Sterre is a driven and aspirational sophomore. She was raised in Maastricht and then relocated to Breda to continue her education. For her social life, she makes sure she has enough time.</a:t>
            </a:r>
            <a:endParaRPr lang="nl-NL" sz="16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A179B8A-D019-D213-54D6-4AA267FD5051}"/>
              </a:ext>
            </a:extLst>
          </p:cNvPr>
          <p:cNvCxnSpPr/>
          <p:nvPr/>
        </p:nvCxnSpPr>
        <p:spPr>
          <a:xfrm>
            <a:off x="8374370" y="4101663"/>
            <a:ext cx="2538804" cy="0"/>
          </a:xfrm>
          <a:prstGeom prst="line">
            <a:avLst/>
          </a:prstGeom>
          <a:ln>
            <a:solidFill>
              <a:srgbClr val="F1C7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900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94</Words>
  <Application>Microsoft Office PowerPoint</Application>
  <PresentationFormat>Widescreen</PresentationFormat>
  <Paragraphs>26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Arial Nova Light</vt:lpstr>
      <vt:lpstr>Calibri</vt:lpstr>
      <vt:lpstr>Calibri Light</vt:lpstr>
      <vt:lpstr>Trebuchet MS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Walta, Sterre (220759)</dc:creator>
  <cp:lastModifiedBy>Walta, Sterre (220759)</cp:lastModifiedBy>
  <cp:revision>1</cp:revision>
  <dcterms:created xsi:type="dcterms:W3CDTF">2023-02-09T14:11:33Z</dcterms:created>
  <dcterms:modified xsi:type="dcterms:W3CDTF">2023-02-09T15:24:00Z</dcterms:modified>
</cp:coreProperties>
</file>

<file path=docProps/thumbnail.jpeg>
</file>